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4892170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№111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5757541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88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облачность, без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осадков.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7-9,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24-26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  <a:endParaRPr lang="ru-RU" sz="1050" dirty="0" smtClean="0">
              <a:latin typeface="Calibri"/>
              <a:ea typeface="Times New Roman"/>
              <a:cs typeface="Times New Roman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 2023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облачность, без осадков. Ветер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восточный 9-14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11-13 тепла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13978</TotalTime>
  <Words>582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2605</cp:revision>
  <cp:lastPrinted>2021-07-01T03:56:27Z</cp:lastPrinted>
  <dcterms:created xsi:type="dcterms:W3CDTF">2018-03-27T06:03:00Z</dcterms:created>
  <dcterms:modified xsi:type="dcterms:W3CDTF">2023-04-21T06:29:12Z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