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-1974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421672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апреля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апреля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28179314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Небольшая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6-8,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22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Небольшая облачность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восточный, юго-восточный 5-10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8-10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13235</TotalTime>
  <Words>625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2708</cp:revision>
  <cp:lastPrinted>2021-07-01T03:56:27Z</cp:lastPrinted>
  <dcterms:created xsi:type="dcterms:W3CDTF">2018-03-27T06:03:00Z</dcterms:created>
  <dcterms:modified xsi:type="dcterms:W3CDTF">2023-04-20T05:56:40Z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