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08125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10379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северный, северо-восточный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6-8° мороза, днем 7-9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172" y="2178476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294944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20871</TotalTime>
  <Words>648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2900</cp:revision>
  <cp:lastPrinted>2021-10-18T15:52:53Z</cp:lastPrinted>
  <dcterms:created xsi:type="dcterms:W3CDTF">2018-03-27T06:03:00Z</dcterms:created>
  <dcterms:modified xsi:type="dcterms:W3CDTF">2023-04-20T06:25:30Z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