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0236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0-2,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4-16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юго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-восточный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298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14706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3005</cp:revision>
  <cp:lastPrinted>2023-01-18T06:16:28Z</cp:lastPrinted>
  <dcterms:created xsi:type="dcterms:W3CDTF">2018-03-27T06:03:00Z</dcterms:created>
  <dcterms:modified xsi:type="dcterms:W3CDTF">2023-04-20T05:40:04Z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