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86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16362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2023-04-20T05:43:37Z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