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21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20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21 апреля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заморозки 3-5 градуса, днем 12-14 тепла.</a:t>
            </a:r>
          </a:p>
          <a:p>
            <a:r>
              <a:rPr lang="ru-RU" sz="1200" dirty="0" smtClean="0"/>
              <a:t>	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22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21 апреля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заморозки 3-5 градуса.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21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1752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А.Б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15633</TotalTime>
  <Words>535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3126</cp:revision>
  <cp:lastPrinted>2021-07-01T03:56:27Z</cp:lastPrinted>
  <dcterms:created xsi:type="dcterms:W3CDTF">2018-03-27T06:03:00Z</dcterms:created>
  <dcterms:modified xsi:type="dcterms:W3CDTF">2023-04-20T07:13:11Z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