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4" d="100"/>
          <a:sy n="114" d="100"/>
        </p:scale>
        <p:origin x="196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96528698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апреля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1578704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северный, северо-восточный 2-7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2023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2-7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3109" y="2525863"/>
            <a:ext cx="4681537" cy="64633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веществ в атмосфере города.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4983856" y="337526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Межікен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18130</TotalTime>
  <Words>598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КЛ Воздух</cp:lastModifiedBy>
  <cp:revision>2691</cp:revision>
  <cp:lastPrinted>2021-10-14T11:15:53Z</cp:lastPrinted>
  <dcterms:created xsi:type="dcterms:W3CDTF">2018-03-27T06:03:00Z</dcterms:created>
  <dcterms:modified xsi:type="dcterms:W3CDTF">2023-04-20T06:18:44Z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