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-1458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450B53A-0AB9-4A52-814C-57F0A4E0809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98C78-B804-4BB7-9458-85EFF17D89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E1302-29DB-4C74-9AA4-6EDA74426D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023A4-F7B4-4A2B-BA73-BA3DE491D9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DA0D3-590A-448E-92C6-C330983F6E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9B71A-0373-40E3-9405-A002A218CA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4146C-4FBF-4D3A-A3C5-E0C0768BBA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4ED97-5653-44C9-BEFC-76CD557F87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032D7-3767-466F-85AE-8924BA827C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0A4EB-0200-4B89-9B1F-022BF8EBAF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E63C8-49F7-4A2F-8857-97D1F34363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C889F-59A5-4555-A2C2-1C31BF0494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A08F983-2719-4C60-B023-D5836563B0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110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20 апреля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20 апреля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21 апреля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без осадков. Ветер 0-5 м/с. Температура воздуха ночью 1-3, днем 12-14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22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22 апреля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северо-восточный 2-7 м/с. Температура воздуха ночью 2-4 тепла, на поверхности почвы заморозки 1 градус.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Сутки 21 апреля , ночью 22 апреля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71633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20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4438" y="4292600"/>
          <a:ext cx="4684712" cy="2228850"/>
        </p:xfrm>
        <a:graphic>
          <a:graphicData uri="http://schemas.openxmlformats.org/drawingml/2006/table">
            <a:tbl>
              <a:tblPr/>
              <a:tblGrid>
                <a:gridCol w="1804987"/>
                <a:gridCol w="1398588"/>
                <a:gridCol w="1481137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3437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15908</TotalTime>
  <Words>557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3255</cp:revision>
  <cp:lastPrinted>2021-07-01T09:11:30Z</cp:lastPrinted>
  <dcterms:created xsi:type="dcterms:W3CDTF">2018-03-27T06:03:00Z</dcterms:created>
  <dcterms:modified xsi:type="dcterms:W3CDTF">2023-04-20T05:39:19Z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