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4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20824733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110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апрель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апреля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20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21 апреля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</a:t>
            </a:r>
            <a:r>
              <a:rPr lang="ru-RU"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Ветер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5-10 м/с. Температура воздуха ночью 3-5 мороза, днем 12-14 тепла..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апреля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21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 апреля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2-4 мороза. 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328722"/>
              </p:ext>
            </p:extLst>
          </p:nvPr>
        </p:nvGraphicFramePr>
        <p:xfrm>
          <a:off x="5019674" y="4397121"/>
          <a:ext cx="4691064" cy="2095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44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0.599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0.384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610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0.122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0.299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19674" y="2336661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15291</TotalTime>
  <Words>606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2646</cp:revision>
  <cp:lastPrinted>2021-07-01T03:56:27Z</cp:lastPrinted>
  <dcterms:created xsi:type="dcterms:W3CDTF">2018-03-27T06:03:00Z</dcterms:created>
  <dcterms:modified xsi:type="dcterms:W3CDTF">2023-04-20T06:28:16Z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