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1954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гололед. Ветер западный, северо-западный 9-14 м/с. Температура воздуха ночью 1-3 мороза, днем 4-6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2023-04-18T05:29:50Z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