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853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18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заморозки 1-3 градуса</a:t>
            </a:r>
            <a:r>
              <a:rPr lang="kk-KZ" sz="1200" dirty="0">
                <a:latin typeface="Times New Roman"/>
                <a:ea typeface="Calibri"/>
              </a:rPr>
              <a:t>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12-14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5649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14703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2999</cp:revision>
  <cp:lastPrinted>2023-04-18T06:25:53Z</cp:lastPrinted>
  <dcterms:created xsi:type="dcterms:W3CDTF">2018-03-27T06:03:00Z</dcterms:created>
  <dcterms:modified xsi:type="dcterms:W3CDTF">2023-04-18T06:26:26Z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