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542B092-7EC9-4A21-9A18-E3DA1B4D9C0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8719A-BCBD-4810-B8C9-AF0FA7E70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3FFAE-DB2C-4A96-AF8D-6F00255863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A4321-552A-47F6-8CF9-CB9A1C60C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3B5B6-7247-4DBF-8574-345BE75DAD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49FDD-11DC-4CC0-8BA5-BFF887C63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66E39-79C3-413C-91B6-662FB60E9D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DEDCD-7300-4329-90B4-A06E9E81CE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BFDB-F9E1-4DAF-8078-C1F68F0029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766CB-ECEA-41E2-9896-15569C8B1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74737-FE91-44C5-A932-F00614D688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B5B9-C976-40B2-8EAC-05A4606F9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49E80D-9030-406A-BF53-9E12870A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108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18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084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18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19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 м/с. Температура воздуха ночью заморозки 1-3 градуса, днем 10-12 тепла.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20 апреля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19 апреля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2-4 тепла, на поверхности почвы заморозки 1 градус.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19 апреля , ночью 20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28850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15874</TotalTime>
  <Words>559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3246</cp:revision>
  <cp:lastPrinted>2021-07-01T09:11:30Z</cp:lastPrinted>
  <dcterms:created xsi:type="dcterms:W3CDTF">2018-03-27T06:03:00Z</dcterms:created>
  <dcterms:modified xsi:type="dcterms:W3CDTF">2023-04-18T06:34:56Z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