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663057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6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ночью снег, 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низовая метель.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9-14 м/с. Температура воздуха ночью 7-9 мороза, днем 1-3 тепла.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20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 м/с. Температура воздуха ночью 10-12 мороза.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апреля, ночью 20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583938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21886</TotalTime>
  <Words>658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3581</cp:revision>
  <cp:lastPrinted>2021-11-30T05:55:24Z</cp:lastPrinted>
  <dcterms:created xsi:type="dcterms:W3CDTF">2018-03-27T06:03:00Z</dcterms:created>
  <dcterms:modified xsi:type="dcterms:W3CDTF">2023-04-18T05:11:30Z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