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5900489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18 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6932917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апреля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снег, днем осадки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мокрый снег)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с переходом на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апреля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18067</TotalTime>
  <Words>605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2683</cp:revision>
  <cp:lastPrinted>2021-10-14T11:15:53Z</cp:lastPrinted>
  <dcterms:created xsi:type="dcterms:W3CDTF">2018-03-27T06:03:00Z</dcterms:created>
  <dcterms:modified xsi:type="dcterms:W3CDTF">2023-04-18T07:31:25Z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