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47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93500633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0"/>
                        </a:lnSpc>
                      </a:pPr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269875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14266</TotalTime>
  <Words>586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3139</cp:revision>
  <cp:lastPrinted>2021-07-01T03:56:27Z</cp:lastPrinted>
  <dcterms:created xsi:type="dcterms:W3CDTF">2018-03-27T06:03:00Z</dcterms:created>
  <dcterms:modified xsi:type="dcterms:W3CDTF">2023-04-18T06:45:32Z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