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7" d="100"/>
          <a:sy n="97" d="100"/>
        </p:scale>
        <p:origin x="432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11546665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№108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8" y="355631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18 апреля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27729312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686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1,371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970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0,194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0,723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141994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апреля 2023 г.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апреля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апреля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и утром снег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переходом на северо-западный 5-10,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утром и днем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порывы 15-20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2-4° мороза, днем 2-4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° 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20 апреля 2023 г.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апреля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северо-восточный 5-10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7-9°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36907" y="2291758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17184" y="3218102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Л.В. 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18577</TotalTime>
  <Words>610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2728</cp:revision>
  <cp:lastPrinted>2021-07-01T03:56:27Z</cp:lastPrinted>
  <dcterms:created xsi:type="dcterms:W3CDTF">2018-03-27T06:03:00Z</dcterms:created>
  <dcterms:modified xsi:type="dcterms:W3CDTF">2023-04-18T07:28:50Z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