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20" d="100"/>
          <a:sy n="120" d="100"/>
        </p:scale>
        <p:origin x="-1956" y="-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</a:t>
                      </a:r>
                      <a:endParaRPr lang="zh-CN" altLang="x-none" sz="14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без осадков, Ветер юго-восточный с переходом на юго-западный 5-10 м/с. Температура воздуха ночью 2-4 мороза, днем 12-14 тепла.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19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переменных направление 0-5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около 0 градусов.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766860569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9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</a:t>
                      </a:r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0,012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973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0,195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108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0,540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0,106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1,200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90270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апреля,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Кулекенова Д.О./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15064</TotalTime>
  <Words>599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2978</cp:revision>
  <cp:lastPrinted>2021-02-03T11:37:00Z</cp:lastPrinted>
  <dcterms:created xsi:type="dcterms:W3CDTF">2018-03-27T06:03:00Z</dcterms:created>
  <dcterms:modified xsi:type="dcterms:W3CDTF">2023-04-17T06:49:39Z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