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181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92088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12913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ночью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западный, северо-западный 7-12,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1-3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2-4°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20804</TotalTime>
  <Words>652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2887</cp:revision>
  <cp:lastPrinted>2021-10-18T15:52:53Z</cp:lastPrinted>
  <dcterms:created xsi:type="dcterms:W3CDTF">2018-03-27T06:03:00Z</dcterms:created>
  <dcterms:modified xsi:type="dcterms:W3CDTF">2023-04-17T06:18:37Z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