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63190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4712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17143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2021-10-15T03:50:29Z</cp:lastPrinted>
  <dcterms:created xsi:type="dcterms:W3CDTF">2018-03-27T06:03:00Z</dcterms:created>
  <dcterms:modified xsi:type="dcterms:W3CDTF">2023-04-17T06:38:51Z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