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2" d="100"/>
          <a:sy n="92" d="100"/>
        </p:scale>
        <p:origin x="21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4091365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107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апрель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апреля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18 апреля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днем осадки (дождь, снег). Ветер 9-14, утром и днем порывы 15-20 м/с. Температура воздуха ночью 4-6 мороза, днем 4-6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апреля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19 апреля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5-7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9542088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0.667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0.554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15273</TotalTime>
  <Words>614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2641</cp:revision>
  <cp:lastPrinted>2021-07-01T03:56:27Z</cp:lastPrinted>
  <dcterms:created xsi:type="dcterms:W3CDTF">2018-03-27T06:03:00Z</dcterms:created>
  <dcterms:modified xsi:type="dcterms:W3CDTF">2023-04-17T07:03:38Z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