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F0D595B-A428-4EB3-BAA5-96BEC69FE0E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273483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088BF-70C5-4619-9CD5-998110289B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CD8C3-5D25-48B3-B3F8-212403979F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1DE0C-A541-40EC-9777-919A98FDE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728CF-3BB8-4754-BFD9-46A30ADD17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EC628-0447-465A-AB2C-0895E91B02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8F2B-1093-4CC9-A79E-FC01C12BF0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642A0-9C5A-4B73-82E6-1A37D60E8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D8262-3EFD-432D-9A4A-977567D64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8E5B3-A738-41F7-8479-DEDED11B25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DD062-EB24-4611-BC5B-30ABAA7E52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BB288-9473-45E9-895B-D0C3499D9D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D4BEF04-A49C-4B9D-8619-DE6D93C7C9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апреля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06210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17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О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блачно, ночью и утром осадки (дождь, снег), туман, на дорогах гололедица.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северо-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запад</a:t>
            </a:r>
            <a:r>
              <a:rPr lang="ru-RU" altLang="zh-CN" dirty="0" err="1">
                <a:solidFill>
                  <a:schemeClr val="tx1"/>
                </a:solidFill>
                <a:cs typeface="宋体"/>
              </a:rPr>
              <a:t>ный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3-8, в первую половину ночи порывы 15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заморозки 1-3 градуса,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6-8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тепла.</a:t>
            </a:r>
            <a:endParaRPr lang="ru-RU" altLang="zh-CN" sz="1100" dirty="0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>
              <a:buFont typeface="Arial" charset="0"/>
              <a:buNone/>
            </a:pPr>
            <a:r>
              <a:rPr lang="ru-RU" alt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altLang="ru-RU" sz="1100" dirty="0">
                <a:solidFill>
                  <a:schemeClr val="tx1"/>
                </a:solidFill>
              </a:rPr>
              <a:t>Ветер </a:t>
            </a:r>
            <a:r>
              <a:rPr lang="ru-RU" alt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alt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alt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alt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altLang="ru-RU" sz="1100" dirty="0" smtClean="0">
                <a:solidFill>
                  <a:schemeClr val="tx1"/>
                </a:solidFill>
              </a:rPr>
              <a:t>заморозки 1-3 градуса. </a:t>
            </a:r>
            <a:endParaRPr lang="ru-RU" alt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апреля 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991900"/>
              </p:ext>
            </p:extLst>
          </p:nvPr>
        </p:nvGraphicFramePr>
        <p:xfrm>
          <a:off x="5037138" y="4346575"/>
          <a:ext cx="4684712" cy="2229486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15863</TotalTime>
  <Words>793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3242</cp:revision>
  <cp:lastPrinted>2021-07-01T09:11:30Z</cp:lastPrinted>
  <dcterms:created xsi:type="dcterms:W3CDTF">2018-03-27T06:03:00Z</dcterms:created>
  <dcterms:modified xsi:type="dcterms:W3CDTF">2023-04-17T08:23:16Z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