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736" y="-12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500633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0"/>
                        </a:lnSpc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осадки (дождь, снег). Ветер западный, северо-западный ночью 9-14 м/с, днем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269875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6-8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14260</TotalTime>
  <Words>597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3135</cp:revision>
  <cp:lastPrinted>2021-07-01T03:56:27Z</cp:lastPrinted>
  <dcterms:created xsi:type="dcterms:W3CDTF">2018-03-27T06:03:00Z</dcterms:created>
  <dcterms:modified xsi:type="dcterms:W3CDTF">2023-04-17T06:28:49Z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