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788550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238168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днем осадки (снег, дождь), низовая метель, гололед. Ветер юго-западный 9-14, днем порывы 15-20 м/с. Температура воздуха ночью 13-15 мороза, днем 2-4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19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Облачно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(дождь, снег), гололед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4-6 мороза.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 ночью 19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639800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21877</TotalTime>
  <Words>671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3575</cp:revision>
  <cp:lastPrinted>2021-11-30T05:55:24Z</cp:lastPrinted>
  <dcterms:created xsi:type="dcterms:W3CDTF">2018-03-27T06:03:00Z</dcterms:created>
  <dcterms:modified xsi:type="dcterms:W3CDTF">2023-04-17T06:37:04Z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