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9818290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и утром туман.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    5-10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7-9 мороза,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1-3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Туман. Ветер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57271114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0.791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0.542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0.001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0.079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0.009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Жандосова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15260</TotalTime>
  <Words>570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2643</cp:revision>
  <cp:lastPrinted>2021-07-01T03:56:27Z</cp:lastPrinted>
  <dcterms:created xsi:type="dcterms:W3CDTF">2018-03-27T06:03:00Z</dcterms:created>
  <dcterms:modified xsi:type="dcterms:W3CDTF">2023-04-15T07:28:16Z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