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 smtClean="0">
                <a:latin typeface="Times New Roman"/>
                <a:ea typeface="Calibri"/>
              </a:rPr>
              <a:t>, без осадков</a:t>
            </a:r>
            <a:r>
              <a:rPr lang="kk-KZ" sz="1200" dirty="0" smtClean="0">
                <a:latin typeface="Times New Roman"/>
                <a:ea typeface="Calibri"/>
              </a:rPr>
              <a:t>. </a:t>
            </a:r>
            <a:r>
              <a:rPr lang="ru-RU" sz="1200" dirty="0" smtClean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15-20 м/с, порывы 23-28 м/с, </a:t>
            </a:r>
            <a:r>
              <a:rPr lang="kk-KZ" sz="1200" dirty="0" smtClean="0">
                <a:latin typeface="Times New Roman"/>
                <a:ea typeface="Calibri"/>
              </a:rPr>
              <a:t>днем временами </a:t>
            </a:r>
            <a:r>
              <a:rPr lang="kk-KZ" sz="1200" dirty="0">
                <a:latin typeface="Times New Roman"/>
                <a:ea typeface="Calibri"/>
              </a:rPr>
              <a:t>30 м/с и более.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8-10</a:t>
            </a:r>
            <a:r>
              <a:rPr lang="kk-KZ" sz="1200" dirty="0" smtClean="0">
                <a:latin typeface="Times New Roman"/>
                <a:ea typeface="Calibri"/>
              </a:rPr>
              <a:t>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21-23</a:t>
            </a:r>
            <a:r>
              <a:rPr lang="kk-KZ" sz="1200" dirty="0" smtClean="0">
                <a:latin typeface="Times New Roman"/>
                <a:ea typeface="Calibri"/>
              </a:rPr>
              <a:t>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15-20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/>
                <a:ea typeface="Calibri"/>
              </a:rPr>
              <a:t> , порывы 23-28 м/с, </a:t>
            </a:r>
            <a:r>
              <a:rPr lang="kk-KZ" sz="1200" dirty="0" smtClean="0">
                <a:latin typeface="Times New Roman"/>
                <a:ea typeface="Calibri"/>
              </a:rPr>
              <a:t>временами </a:t>
            </a:r>
            <a:r>
              <a:rPr lang="kk-KZ" sz="1200" dirty="0">
                <a:latin typeface="Times New Roman"/>
                <a:ea typeface="Calibri"/>
              </a:rPr>
              <a:t>30 м/с и более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0,99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14698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3000</cp:revision>
  <cp:lastPrinted>2023-01-18T06:16:28Z</cp:lastPrinted>
  <dcterms:created xsi:type="dcterms:W3CDTF">2018-03-27T06:03:00Z</dcterms:created>
  <dcterms:modified xsi:type="dcterms:W3CDTF">2023-04-15T06:05:56Z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