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1746" y="-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5865285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17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389406"/>
              </p:ext>
            </p:extLst>
          </p:nvPr>
        </p:nvGraphicFramePr>
        <p:xfrm>
          <a:off x="4989512" y="4393086"/>
          <a:ext cx="4747702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1277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северо-восточный, северный 9-14 м/с. Температура воздуха ночью заморозки 1-3 градуса, днем 10-12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lvl="0" indent="180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16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17 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заморозки 1-3 градуса.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19268</TotalTime>
  <Words>635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3207</cp:revision>
  <cp:lastPrinted>2021-07-01T03:56:27Z</cp:lastPrinted>
  <dcterms:created xsi:type="dcterms:W3CDTF">2018-03-27T06:03:00Z</dcterms:created>
  <dcterms:modified xsi:type="dcterms:W3CDTF">2023-04-15T06:40:55Z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