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07747286"/>
              </p:ext>
            </p:extLst>
          </p:nvPr>
        </p:nvGraphicFramePr>
        <p:xfrm>
          <a:off x="309530" y="2428868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endParaRPr lang="kk-KZ" altLang="x-none" sz="1600" b="1" i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altLang="zh-CN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altLang="zh-CN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1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апрель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апрел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4933914"/>
              </p:ext>
            </p:extLst>
          </p:nvPr>
        </p:nvGraphicFramePr>
        <p:xfrm>
          <a:off x="4993576" y="4733142"/>
          <a:ext cx="4691064" cy="1572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6386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6723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633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временами дождь, гроза, шквал.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 15-20, днем порывы 23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и днем 11-13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осадков, пыльная буря. Ветер северный 7-12, порывы 15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0-2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643314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14789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2595</cp:revision>
  <cp:lastPrinted>2021-07-01T03:56:27Z</cp:lastPrinted>
  <dcterms:created xsi:type="dcterms:W3CDTF">2018-03-27T06:03:00Z</dcterms:created>
  <dcterms:modified xsi:type="dcterms:W3CDTF">2023-04-15T07:20:38Z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