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2708237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ночью 5-10, днем 9-14 м/с. Температура воздуха ночью 7-9 мороза, днем 3-5 тепла.</a:t>
            </a:r>
          </a:p>
          <a:p>
            <a:pPr indent="2698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3128</cp:revision>
  <cp:lastPrinted>2021-07-01T03:56:27Z</cp:lastPrinted>
  <dcterms:created xsi:type="dcterms:W3CDTF">2018-03-27T06:03:00Z</dcterms:created>
  <dcterms:modified xsi:type="dcterms:W3CDTF">2023-04-15T07:02:51Z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