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090012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238168"/>
            <a:ext cx="475809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Ночью и утром туман. Ветер северо-западный 5-10 м/с. Температура воздуха ночью 11-13 мороза, днем 1 мороза-1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17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6-8 мороза.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апреля, ночью 17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500249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21823</TotalTime>
  <Words>660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3563</cp:revision>
  <cp:lastPrinted>2021-11-30T05:55:24Z</cp:lastPrinted>
  <dcterms:created xsi:type="dcterms:W3CDTF">2018-03-27T06:03:00Z</dcterms:created>
  <dcterms:modified xsi:type="dcterms:W3CDTF">2023-04-15T07:05:01Z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