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20003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дождь. Ветер восточный с переходом на юго-западный 15-20 м/с. Температура воздуха ночью 0-2 мороза, днем 13-15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4402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16012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2023-04-15T07:05:58Z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