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FE1AD6-DF8C-4C42-BFCB-98D8DD99BBA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5E373-AA60-4294-958A-B8ADCA611F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4BCB9-C851-421B-BEA7-322AE8886D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AD0DC-0C34-4737-BD18-D95C993F65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27138-90A8-4DEF-9A2F-383A9DE7FA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4825D-F0CB-4F92-A31C-93A207AF9A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5C89A-E421-43B9-B840-4EF7F31572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C2DFD-9958-4EF5-8A7F-0352D80D01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749C6-4C4F-4C9E-ADAE-90654E1F7B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CB213-2183-402F-B55B-AB7517DB9A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16721-76A0-469F-8172-F0DEBD8B0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CC517-800E-446A-B68B-815A52941C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5B64E1B-F5BE-410C-9251-F75BF5732A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105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15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858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16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15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16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ночью дождь. Ветер </a:t>
            </a:r>
            <a:r>
              <a:rPr lang="kk-KZ" altLang="zh-CN">
                <a:solidFill>
                  <a:schemeClr val="tx1"/>
                </a:solidFill>
              </a:rPr>
              <a:t>запад</a:t>
            </a:r>
            <a:r>
              <a:rPr lang="ru-RU" altLang="zh-CN">
                <a:solidFill>
                  <a:schemeClr val="tx1"/>
                </a:solidFill>
              </a:rPr>
              <a:t>ный 3-8 м/с. Температура воздуха ночью </a:t>
            </a:r>
            <a:r>
              <a:rPr lang="kk-KZ" altLang="zh-CN">
                <a:solidFill>
                  <a:schemeClr val="tx1"/>
                </a:solidFill>
              </a:rPr>
              <a:t>9-11</a:t>
            </a:r>
            <a:r>
              <a:rPr lang="ru-RU" altLang="zh-CN">
                <a:solidFill>
                  <a:schemeClr val="tx1"/>
                </a:solidFill>
              </a:rPr>
              <a:t>, днем </a:t>
            </a:r>
            <a:r>
              <a:rPr lang="kk-KZ" altLang="zh-CN">
                <a:solidFill>
                  <a:schemeClr val="tx1"/>
                </a:solidFill>
              </a:rPr>
              <a:t>18-20</a:t>
            </a:r>
            <a:r>
              <a:rPr lang="ru-RU" altLang="zh-CN">
                <a:solidFill>
                  <a:schemeClr val="tx1"/>
                </a:solidFill>
              </a:rPr>
              <a:t> тепла.</a:t>
            </a:r>
            <a:endParaRPr lang="ru-RU" altLang="zh-CN" sz="1100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17 апреля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16 апреля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17 апреля</a:t>
            </a:r>
          </a:p>
          <a:p>
            <a:pPr algn="just">
              <a:buFont typeface="Arial" charset="0"/>
              <a:buNone/>
            </a:pPr>
            <a:r>
              <a:rPr lang="ru-RU" altLang="ru-RU" sz="1100">
                <a:solidFill>
                  <a:schemeClr val="tx1"/>
                </a:solidFill>
              </a:rPr>
              <a:t>Переменная облачность, временами дождь, гроза. Ветер северо-западный 3-8, при грозе порывы 15 м/с. Температура воздуха ночью 6-8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16 апреля , ночью 17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37138" y="4346575"/>
          <a:ext cx="4684712" cy="2225675"/>
        </p:xfrm>
        <a:graphic>
          <a:graphicData uri="http://schemas.openxmlformats.org/drawingml/2006/table">
            <a:tbl>
              <a:tblPr/>
              <a:tblGrid>
                <a:gridCol w="1804987"/>
                <a:gridCol w="1398588"/>
                <a:gridCol w="1481137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4645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15854</TotalTime>
  <Words>558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3234</cp:revision>
  <cp:lastPrinted>2021-07-01T09:11:30Z</cp:lastPrinted>
  <dcterms:created xsi:type="dcterms:W3CDTF">2018-03-27T06:03:00Z</dcterms:created>
  <dcterms:modified xsi:type="dcterms:W3CDTF">2023-04-15T07:36:25Z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