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29375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2566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117437" y="296431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порывы 15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7-12, порывы 15 м/с. Температура 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18121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2021-10-14T11:15:53Z</cp:lastPrinted>
  <dcterms:created xsi:type="dcterms:W3CDTF">2018-03-27T06:03:00Z</dcterms:created>
  <dcterms:modified xsi:type="dcterms:W3CDTF">2023-04-15T06:57:35Z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