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8" d="100"/>
          <a:sy n="98" d="100"/>
        </p:scale>
        <p:origin x="102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2137794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kk-KZ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1669089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0.763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 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9-14, 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порывы 15-20 м/с. Температура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4-6,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10-12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северный, 2-7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17071</TotalTime>
  <Words>535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2701</cp:revision>
  <cp:lastPrinted>2021-10-15T03:50:29Z</cp:lastPrinted>
  <dcterms:created xsi:type="dcterms:W3CDTF">2018-03-27T06:03:00Z</dcterms:created>
  <dcterms:modified xsi:type="dcterms:W3CDTF">2023-04-15T07:04:07Z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