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81829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15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снег, поземок, на дорогах гололедица. Ветер 15-20 м/с. Температура воздуха ночью 5-7, днем 2-4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16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7-9 мороза.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27111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15258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2638</cp:revision>
  <cp:lastPrinted>2021-07-01T03:56:27Z</cp:lastPrinted>
  <dcterms:created xsi:type="dcterms:W3CDTF">2018-03-27T06:03:00Z</dcterms:created>
  <dcterms:modified xsi:type="dcterms:W3CDTF">2023-04-14T07:12:19Z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