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22409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апреля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14 апреля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/>
              </a:rPr>
              <a:t>П</a:t>
            </a:r>
            <a:r>
              <a:rPr lang="kk-KZ" sz="1200" dirty="0" smtClean="0">
                <a:latin typeface="Times New Roman"/>
                <a:ea typeface="Calibri"/>
              </a:rPr>
              <a:t>еременная </a:t>
            </a:r>
            <a:r>
              <a:rPr lang="kk-KZ" sz="1200" dirty="0">
                <a:latin typeface="Times New Roman"/>
                <a:ea typeface="Calibri"/>
              </a:rPr>
              <a:t>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kk-KZ" sz="1200" dirty="0">
                <a:latin typeface="Times New Roman"/>
                <a:ea typeface="Calibri"/>
              </a:rPr>
              <a:t>временами дождь. Днем гроза.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юго-западный 9-14, порывы 15-20 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12-14,</a:t>
            </a:r>
            <a:r>
              <a:rPr lang="ru-RU" sz="1200" dirty="0">
                <a:latin typeface="Times New Roman"/>
                <a:ea typeface="Calibri"/>
              </a:rPr>
              <a:t> днем 18-20 </a:t>
            </a:r>
            <a:r>
              <a:rPr lang="kk-KZ" sz="1200" dirty="0">
                <a:latin typeface="Times New Roman"/>
                <a:ea typeface="Calibri"/>
              </a:rPr>
              <a:t>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юго-западный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9-14,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8-10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71333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3792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0,25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8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Волохова</a:t>
            </a:r>
            <a:r>
              <a:rPr lang="ru-RU" altLang="ru-RU" sz="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О.В.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14703</TotalTime>
  <Words>570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2997</cp:revision>
  <cp:lastPrinted>2023-04-14T06:45:10Z</cp:lastPrinted>
  <dcterms:created xsi:type="dcterms:W3CDTF">2018-03-27T06:03:00Z</dcterms:created>
  <dcterms:modified xsi:type="dcterms:W3CDTF">2023-04-14T06:45:43Z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