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176854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с переходом на северо-западный 9-14, порывы 15-20 м/с. Температура воздуха ночью 0-2, днем 11-13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(дождь, 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736276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4.327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16554</TotalTime>
  <Words>651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2789</cp:revision>
  <cp:lastPrinted>2021-07-01T03:56:27Z</cp:lastPrinted>
  <dcterms:created xsi:type="dcterms:W3CDTF">2018-03-27T06:03:00Z</dcterms:created>
  <dcterms:modified xsi:type="dcterms:W3CDTF">2023-04-14T05:46:38Z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