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90" y="4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1205507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14 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096525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апреля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апреля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18115</TotalTime>
  <Words>591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2689</cp:revision>
  <cp:lastPrinted>2021-10-14T11:15:53Z</cp:lastPrinted>
  <dcterms:created xsi:type="dcterms:W3CDTF">2018-03-27T06:03:00Z</dcterms:created>
  <dcterms:modified xsi:type="dcterms:W3CDTF">2023-04-14T06:24:59Z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