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450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30722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58378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утром и днем дождь. Ветер северо-западный 9-14, днем порывы 15-20 м/с. Температура ночью и днем 12-14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17040</TotalTime>
  <Words>534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2021-10-15T03:50:29Z</cp:lastPrinted>
  <dcterms:created xsi:type="dcterms:W3CDTF">2018-03-27T06:03:00Z</dcterms:created>
  <dcterms:modified xsi:type="dcterms:W3CDTF">2023-04-14T06:26:10Z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