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995367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низовая метель, гололед. Ветер северо-восточный 15-20, порывы 23 м/с. Температура воздуха ночью 6-8, днем 3-5 мороза.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16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низовая метель. Ветер северный 9-14 м/с. Температура воздуха ночью 8-10 мороза.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апреля, ночью 16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925015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21762</TotalTime>
  <Words>661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3559</cp:revision>
  <cp:lastPrinted>2021-11-30T05:55:24Z</cp:lastPrinted>
  <dcterms:created xsi:type="dcterms:W3CDTF">2018-03-27T06:03:00Z</dcterms:created>
  <dcterms:modified xsi:type="dcterms:W3CDTF">2023-04-14T06:01:20Z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