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603219A-F052-40EC-8DCE-D5C60EA062A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7C985-1F70-43CD-BB15-8BBEC0CD8E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F5C8D-5569-48BC-BEAF-2859B423A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66463-8654-4AFB-8187-621384E0C7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0D34E-F521-4D13-8460-C0D4B4A425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89CD9-C9B7-4628-BD40-E7D5F1614F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656FB-F461-4C89-9113-29C4D3B029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20FA5-6D35-4AF4-AA33-CF30032AA2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E695D-7C4F-44C4-B042-C7469ED386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BE847-043C-45D3-B743-BADE2E7D91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84467-7398-4666-92E0-3096F8BD91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3A033-EEFA-4086-8F43-6B6791DD71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FD0D22-8C0F-4BBF-89AF-7F2986F0A0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104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14 апреля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986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15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14 апреля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15 апреля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sz="1100">
                <a:solidFill>
                  <a:schemeClr val="tx1"/>
                </a:solidFill>
              </a:rPr>
              <a:t>Увеличение облачности, днем дождь, временами сильный дождь, гроза. Ветер юго-западный 3-8, при грозе порывы 15-20 м/с. Температура воздуха ночью 12-14, днем 21-23 тепла.</a:t>
            </a:r>
            <a:endParaRPr lang="ru-RU" altLang="zh-CN" sz="1100"/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16 апреля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15 апреля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16 апреля</a:t>
            </a:r>
          </a:p>
          <a:p>
            <a:pPr algn="just">
              <a:buFont typeface="Arial" charset="0"/>
              <a:buNone/>
            </a:pPr>
            <a:r>
              <a:rPr lang="ru-RU" altLang="ru-RU" sz="1100">
                <a:solidFill>
                  <a:schemeClr val="tx1"/>
                </a:solidFill>
              </a:rPr>
              <a:t>Переменная облачность, временами дождь, гроза. Ветер северо-западный 3-8, при грозе порывы 15 м/с. Температура воздуха ночью 8-10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15 апреля , ночью 16 апреля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14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37138" y="4346575"/>
          <a:ext cx="4684712" cy="2228850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/>
                  </a:extLst>
                </a:gridCol>
                <a:gridCol w="1398588">
                  <a:extLst>
                    <a:ext uri="{9D8B030D-6E8A-4147-A177-3AD203B41FA5}"/>
                  </a:extLst>
                </a:gridCol>
                <a:gridCol w="1481137">
                  <a:extLst>
                    <a:ext uri="{9D8B030D-6E8A-4147-A177-3AD203B41FA5}"/>
                  </a:extLst>
                </a:gridCol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15798</TotalTime>
  <Words>565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3230</cp:revision>
  <cp:lastPrinted>2021-07-01T09:11:30Z</cp:lastPrinted>
  <dcterms:created xsi:type="dcterms:W3CDTF">2018-03-27T06:03:00Z</dcterms:created>
  <dcterms:modified xsi:type="dcterms:W3CDTF">2023-04-14T07:34:55Z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