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41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41232644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№104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апреля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14 апреля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дождь.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с переходом на северо-западный 9-14, порывы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0-2,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осадки (дождь, снег)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79109854"/>
              </p:ext>
            </p:extLst>
          </p:nvPr>
        </p:nvGraphicFramePr>
        <p:xfrm>
          <a:off x="4953000" y="4149080"/>
          <a:ext cx="4643470" cy="22508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4746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454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</a:t>
            </a:r>
            <a:r>
              <a:rPr lang="ru-RU" altLang="ru-RU" sz="11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kk-KZ" altLang="ru-RU" sz="11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15975</TotalTime>
  <Words>609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2749</cp:revision>
  <cp:lastPrinted>2021-07-01T03:56:27Z</cp:lastPrinted>
  <dcterms:created xsi:type="dcterms:W3CDTF">2018-03-27T06:03:00Z</dcterms:created>
  <dcterms:modified xsi:type="dcterms:W3CDTF">2023-04-14T05:45:36Z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