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832968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660564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630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осадки (дождь, снег), гололед. Ветер северо-восточный 15-20, днем порывы 23 м/с. Температура воздуха ночью 0-2, днем 6-8 тепла..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на 16 апреля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апреля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7-12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19333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3234</cp:revision>
  <cp:lastPrinted>2021-07-01T03:56:27Z</cp:lastPrinted>
  <dcterms:created xsi:type="dcterms:W3CDTF">2018-03-27T06:03:00Z</dcterms:created>
  <dcterms:modified xsi:type="dcterms:W3CDTF">2023-04-14T08:52:35Z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