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84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4107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6527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с переходом на юго-западный 9-14 м/с. Температура ночью 11-13, днем 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./Догорова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17106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2021-10-15T03:50:29Z</cp:lastPrinted>
  <dcterms:created xsi:type="dcterms:W3CDTF">2018-03-27T06:03:00Z</dcterms:created>
  <dcterms:modified xsi:type="dcterms:W3CDTF">2023-04-12T07:22:04Z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