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044570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500563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апреля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Переменаня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5-10, днем порывы 15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апреля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18612</TotalTime>
  <Words>603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2730</cp:revision>
  <cp:lastPrinted>2021-07-01T03:56:27Z</cp:lastPrinted>
  <dcterms:created xsi:type="dcterms:W3CDTF">2018-03-27T06:03:00Z</dcterms:created>
  <dcterms:modified xsi:type="dcterms:W3CDTF">2023-04-12T05:51:33Z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