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13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осадков, днем пыльная буря.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15-20 м/с. Температура воздуха ночью 10-12, днем 29-31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осадков, пыльная буря. Ветер юго-западный 15-20 м/с. Температура воздуха ночью 16-18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2593</cp:revision>
  <cp:lastPrinted>2021-07-01T03:56:27Z</cp:lastPrinted>
  <dcterms:created xsi:type="dcterms:W3CDTF">2018-03-27T06:03:00Z</dcterms:created>
  <dcterms:modified xsi:type="dcterms:W3CDTF">2023-04-12T08:18:29Z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