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43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1244941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№102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южный, юго-западный 5-10 м/с. Температура воздуха ночью 0-2, днем 15-17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дождь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южный 3-8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апреля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9123139"/>
              </p:ext>
            </p:extLst>
          </p:nvPr>
        </p:nvGraphicFramePr>
        <p:xfrm>
          <a:off x="5019674" y="4221088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2.363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16539</TotalTime>
  <Words>642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2785</cp:revision>
  <cp:lastPrinted>2021-07-01T03:56:27Z</cp:lastPrinted>
  <dcterms:created xsi:type="dcterms:W3CDTF">2018-03-27T06:03:00Z</dcterms:created>
  <dcterms:modified xsi:type="dcterms:W3CDTF">2023-04-12T06:39:08Z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