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68953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12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3850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юго-восточный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5-7,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23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-25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60349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2759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14695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2998</cp:revision>
  <cp:lastPrinted>2023-04-12T05:41:41Z</cp:lastPrinted>
  <dcterms:created xsi:type="dcterms:W3CDTF">2018-03-27T06:03:00Z</dcterms:created>
  <dcterms:modified xsi:type="dcterms:W3CDTF">2023-04-12T05:44:29Z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