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22051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8918"/>
            <a:ext cx="4758096" cy="19236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западный 9-14, днем порывы 15-20 м/с. Температура воздуха ночью 0-2, днем 15-17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14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31246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21696</TotalTime>
  <Words>657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2021-11-30T05:55:24Z</cp:lastPrinted>
  <dcterms:created xsi:type="dcterms:W3CDTF">2018-03-27T06:03:00Z</dcterms:created>
  <dcterms:modified xsi:type="dcterms:W3CDTF">2023-04-12T05:42:58Z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