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300" y="-7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39A5EE6-076D-42CB-B14F-FD29F78D41E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7EFC55-E411-4413-AB87-C4DBDB9CB0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1FC4BB-4836-472A-B351-71F305CC6B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F1DC6-D158-4602-9D3E-7375A757CB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AE0F3C-1913-4DE8-8326-A9C873BA37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D53B4D-9EBC-4C52-BB25-3BBBD00C70A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43B552-C730-445D-AFDC-193039A5F5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BAD5D-345A-456F-9680-793090E44F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5011A-F037-4C13-8CFC-7FB4DFEC8E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4C887C-5F12-419A-B742-9E9F66A67A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22E807-CF6D-434E-B941-8D2D110AD8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7E7F3-3857-4FC7-B187-384A8EF9AD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249EF4C-C42C-4720-9053-C657B7B8B5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102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</a:t>
            </a:r>
            <a:r>
              <a:rPr lang="ru-RU" altLang="zh-CN" b="1" i="1">
                <a:solidFill>
                  <a:srgbClr val="002060"/>
                </a:solidFill>
                <a:cs typeface="宋体"/>
              </a:rPr>
              <a:t>2</a:t>
            </a:r>
            <a:r>
              <a:rPr lang="kk-KZ" altLang="zh-CN" b="1" i="1">
                <a:solidFill>
                  <a:srgbClr val="002060"/>
                </a:solidFill>
                <a:cs typeface="宋体"/>
              </a:rPr>
              <a:t> апреля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13 апреля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12 апреля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13 апреля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  <a:cs typeface="宋体"/>
              </a:rPr>
              <a:t>Переменная облачность, без осадков. Ветер юго-восточный 3-8 м/с. Температура воздуха ночью 5-7, днем 21-23 тепла.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14 апреля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13 апреля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14 апреля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без осадков. Ветер юго-западный 2-7 м/с. Температура воздуха ночью 11-13 тепла.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13 апреля , ночью 14 апреля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пониженный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12 апреля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37138" y="4346575"/>
          <a:ext cx="4684712" cy="2228850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/>
                  </a:extLst>
                </a:gridCol>
                <a:gridCol w="1398588">
                  <a:extLst>
                    <a:ext uri="{9D8B030D-6E8A-4147-A177-3AD203B41FA5}"/>
                  </a:extLst>
                </a:gridCol>
                <a:gridCol w="1481137">
                  <a:extLst>
                    <a:ext uri="{9D8B030D-6E8A-4147-A177-3AD203B41FA5}"/>
                  </a:extLst>
                </a:gridCol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Канаева Б.К.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15783</TotalTime>
  <Words>553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3224</cp:revision>
  <cp:lastPrinted>2021-07-01T09:11:30Z</cp:lastPrinted>
  <dcterms:created xsi:type="dcterms:W3CDTF">2018-03-27T06:03:00Z</dcterms:created>
  <dcterms:modified xsi:type="dcterms:W3CDTF">2023-04-12T07:38:20Z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