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-168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68F521-D503-48D1-B121-F3EC3830F13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1C271-E13E-41E1-B85B-37A1797588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E68C5-6361-45F8-9703-6F4F36BC9A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C944F-26E3-4134-A085-BBB35E395A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99FF4-89E9-464E-993B-96658C067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BD7B-FCFE-485A-87CB-FD0F6B6A52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4DE2C-5896-455C-A845-5470BFA6D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15BCB-F562-4620-8E11-867DA76CF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73C06-C81D-4C3C-862B-673AD27693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68B20-EE8E-4A7E-9A77-10FACFA8CF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34D46-3D8C-48F2-8211-EAE4563846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A4C74-A5A2-4894-9224-864B75CB70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D44146-4CFE-47CC-ABD6-C9BD7EE263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10</a:t>
            </a:r>
            <a:r>
              <a:rPr lang="en-US" altLang="zh-CN" sz="1600" b="1" i="1">
                <a:solidFill>
                  <a:srgbClr val="002060"/>
                </a:solidFill>
                <a:cs typeface="Times New Roman" pitchFamily="18" charset="0"/>
              </a:rPr>
              <a:t>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</a:t>
            </a:r>
            <a:r>
              <a:rPr lang="en-US" altLang="zh-CN" b="1" i="1">
                <a:solidFill>
                  <a:srgbClr val="002060"/>
                </a:solidFill>
              </a:rPr>
              <a:t>1</a:t>
            </a:r>
            <a:r>
              <a:rPr lang="kk-KZ" altLang="zh-CN" b="1" i="1">
                <a:solidFill>
                  <a:srgbClr val="002060"/>
                </a:solidFill>
              </a:rPr>
              <a:t> апреля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240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</a:t>
            </a:r>
            <a:r>
              <a:rPr lang="en-US" b="1">
                <a:solidFill>
                  <a:schemeClr val="tx1"/>
                </a:solidFill>
                <a:sym typeface="+mn-ea"/>
              </a:rPr>
              <a:t>1</a:t>
            </a:r>
            <a:r>
              <a:rPr lang="ru-RU" b="1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</a:t>
            </a:r>
            <a:r>
              <a:rPr lang="en-US" b="1">
                <a:solidFill>
                  <a:schemeClr val="tx1"/>
                </a:solidFill>
                <a:sym typeface="+mn-ea"/>
              </a:rPr>
              <a:t>2</a:t>
            </a:r>
            <a:r>
              <a:rPr lang="ru-RU" b="1">
                <a:solidFill>
                  <a:schemeClr val="tx1"/>
                </a:solidFill>
                <a:sym typeface="+mn-ea"/>
              </a:rPr>
              <a:t>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ночью и утром временами дождь, гроза. Ветер северо-западный с переходом на северо-восточный 3-8, при грозе порывы 15 м/с. Температура воздуха ночью 5-7, днем 15-17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</a:t>
            </a:r>
            <a:r>
              <a:rPr 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3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восточный 3-8 м/с. Температура воздуха ночью 6-8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, ночью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3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</a:t>
            </a:r>
            <a:r>
              <a:rPr lang="en-US" altLang="ru-RU" b="1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37138" y="4346575"/>
          <a:ext cx="4684712" cy="2225675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15759</TotalTime>
  <Words>575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3221</cp:revision>
  <cp:lastPrinted>2021-07-01T09:11:30Z</cp:lastPrinted>
  <dcterms:created xsi:type="dcterms:W3CDTF">2018-03-27T06:03:00Z</dcterms:created>
  <dcterms:modified xsi:type="dcterms:W3CDTF">2023-04-11T05:42:53Z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